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8" r:id="rId3"/>
    <p:sldId id="265" r:id="rId4"/>
    <p:sldId id="25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66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29" autoAdjust="0"/>
  </p:normalViewPr>
  <p:slideViewPr>
    <p:cSldViewPr>
      <p:cViewPr varScale="1">
        <p:scale>
          <a:sx n="73" d="100"/>
          <a:sy n="73" d="100"/>
        </p:scale>
        <p:origin x="129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CD0D6-2B8B-4C31-BB77-82555ADF7CAD}" type="datetimeFigureOut">
              <a:rPr lang="ru-RU"/>
              <a:pPr>
                <a:defRPr/>
              </a:pPr>
              <a:t>28.04.2020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69011736-7A66-4127-935C-2D502147D31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6741409"/>
      </p:ext>
    </p:extLst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C46A5-3435-492A-AEC3-CA486BE2A32B}" type="datetimeFigureOut">
              <a:rPr lang="ru-RU"/>
              <a:pPr>
                <a:defRPr/>
              </a:pPr>
              <a:t>28.04.2020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578781D7-942F-47E0-81E3-ADC35C3B08C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082298"/>
      </p:ext>
    </p:extLst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1B166-E88F-4C4E-A11F-E08AD179FBA4}" type="datetimeFigureOut">
              <a:rPr lang="ru-RU"/>
              <a:pPr>
                <a:defRPr/>
              </a:pPr>
              <a:t>28.04.2020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2B5A21-EBF6-4A0E-9499-A9862704E38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1318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A54EC-6FBD-4485-B8E7-AB333D2CFD1C}" type="datetimeFigureOut">
              <a:rPr lang="ru-RU"/>
              <a:pPr>
                <a:defRPr/>
              </a:pPr>
              <a:t>28.04.2020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E04F13-B176-4ED6-B48B-109F4470732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9721919"/>
      </p:ext>
    </p:extLst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42203-6F65-41AA-B2EF-6D464EFFFB8C}" type="datetimeFigureOut">
              <a:rPr lang="ru-RU"/>
              <a:pPr>
                <a:defRPr/>
              </a:pPr>
              <a:t>28.04.2020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fld id="{30D60C8A-C934-44BC-981C-FDD5E024488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4518049"/>
      </p:ext>
    </p:extLst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14FE2-DD83-467E-83CF-391BA0C83ABC}" type="datetimeFigureOut">
              <a:rPr lang="ru-RU"/>
              <a:pPr>
                <a:defRPr/>
              </a:pPr>
              <a:t>28.04.2020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EB3F2D-6A32-43E9-9B3C-E96502C4484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2868690"/>
      </p:ext>
    </p:extLst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BF1A4-5B30-4878-B96F-70BB2178500A}" type="datetimeFigureOut">
              <a:rPr lang="ru-RU"/>
              <a:pPr>
                <a:defRPr/>
              </a:pPr>
              <a:t>28.04.2020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64CAEE-ABDE-4C94-960C-81FD2CA5353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44796205"/>
      </p:ext>
    </p:extLst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E20D2-2EAB-4102-9284-58FE9E6C6065}" type="datetimeFigureOut">
              <a:rPr lang="ru-RU"/>
              <a:pPr>
                <a:defRPr/>
              </a:pPr>
              <a:t>28.04.2020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BFB1D8-B37D-4480-8CB5-5DFEBE6E55E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9735784"/>
      </p:ext>
    </p:extLst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09104-8CAD-48FA-AECF-1DD411561CF7}" type="datetimeFigureOut">
              <a:rPr lang="ru-RU"/>
              <a:pPr>
                <a:defRPr/>
              </a:pPr>
              <a:t>28.04.2020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B0C28-F3C7-4676-AE95-03BA0073A44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143920"/>
      </p:ext>
    </p:extLst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2FCE2-7C87-4E9F-8D65-6E07A67FF1EC}" type="datetimeFigureOut">
              <a:rPr lang="ru-RU"/>
              <a:pPr>
                <a:defRPr/>
              </a:pPr>
              <a:t>28.04.2020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9AF6F9-93CE-465C-B6D2-A0836E9BB92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089219"/>
      </p:ext>
    </p:extLst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C5D1E-A6BB-490E-A334-C9EF965DE7D4}" type="datetimeFigureOut">
              <a:rPr lang="ru-RU"/>
              <a:pPr>
                <a:defRPr/>
              </a:pPr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66794A-908B-4EA1-AC78-37129A55BCF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3501329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CA00E022-B962-473C-A3E7-1CBCA56A353A}" type="datetimeFigureOut">
              <a:rPr lang="ru-RU"/>
              <a:pPr>
                <a:defRPr/>
              </a:pPr>
              <a:t>28.04.2020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38E27"/>
                </a:solidFill>
              </a:defRPr>
            </a:lvl1pPr>
          </a:lstStyle>
          <a:p>
            <a:fld id="{9A6D40DB-7D88-42FA-B5E3-8F720D3E1907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3" r:id="rId4"/>
    <p:sldLayoutId id="2147483819" r:id="rId5"/>
    <p:sldLayoutId id="2147483814" r:id="rId6"/>
    <p:sldLayoutId id="2147483820" r:id="rId7"/>
    <p:sldLayoutId id="2147483821" r:id="rId8"/>
    <p:sldLayoutId id="2147483822" r:id="rId9"/>
    <p:sldLayoutId id="2147483815" r:id="rId10"/>
    <p:sldLayoutId id="2147483823" r:id="rId11"/>
  </p:sldLayoutIdLst>
  <p:transition spd="slow">
    <p:wipe dir="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115212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FF0000"/>
                </a:solidFill>
                <a:latin typeface="Arial Narrow" pitchFamily="34" charset="0"/>
              </a:rPr>
              <a:t>МБОУ  АВАНГАРДОВСКАЯ ООШ </a:t>
            </a:r>
            <a:r>
              <a:rPr lang="ru-RU" sz="4800" b="1" dirty="0" err="1" smtClean="0">
                <a:solidFill>
                  <a:srgbClr val="FF0000"/>
                </a:solidFill>
                <a:latin typeface="Arial Narrow" pitchFamily="34" charset="0"/>
              </a:rPr>
              <a:t>БЕСсМЕРТНЫЙ</a:t>
            </a:r>
            <a:r>
              <a:rPr lang="ru-RU" sz="4800" b="1" dirty="0" smtClean="0">
                <a:solidFill>
                  <a:srgbClr val="FF0000"/>
                </a:solidFill>
                <a:latin typeface="Arial Narrow" pitchFamily="34" charset="0"/>
              </a:rPr>
              <a:t> ПОЛК</a:t>
            </a:r>
            <a:endParaRPr lang="ru-RU" sz="4800" b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pic>
        <p:nvPicPr>
          <p:cNvPr id="102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54" r="7523"/>
          <a:stretch>
            <a:fillRect/>
          </a:stretch>
        </p:blipFill>
        <p:spPr>
          <a:xfrm>
            <a:off x="214313" y="1571625"/>
            <a:ext cx="8643937" cy="5072063"/>
          </a:xfrm>
          <a:noFill/>
        </p:spPr>
      </p:pic>
      <p:pic>
        <p:nvPicPr>
          <p:cNvPr id="4" name="Военные песни - Журавли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00392" y="4293096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3813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106998" y="76200"/>
            <a:ext cx="8930004" cy="6705600"/>
          </a:xfrm>
          <a:custGeom>
            <a:avLst/>
            <a:gdLst>
              <a:gd name="connsiteX0" fmla="*/ 0 w 8930640"/>
              <a:gd name="connsiteY0" fmla="*/ 0 h 6705600"/>
              <a:gd name="connsiteX1" fmla="*/ 10160 w 8930640"/>
              <a:gd name="connsiteY1" fmla="*/ 6695440 h 6705600"/>
              <a:gd name="connsiteX2" fmla="*/ 8930640 w 8930640"/>
              <a:gd name="connsiteY2" fmla="*/ 6705600 h 6705600"/>
              <a:gd name="connsiteX3" fmla="*/ 8930640 w 8930640"/>
              <a:gd name="connsiteY3" fmla="*/ 30480 h 6705600"/>
              <a:gd name="connsiteX4" fmla="*/ 0 w 8930640"/>
              <a:gd name="connsiteY4" fmla="*/ 0 h 67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0640" h="6705600">
                <a:moveTo>
                  <a:pt x="0" y="0"/>
                </a:moveTo>
                <a:cubicBezTo>
                  <a:pt x="3387" y="2231813"/>
                  <a:pt x="6773" y="4463627"/>
                  <a:pt x="10160" y="6695440"/>
                </a:cubicBezTo>
                <a:lnTo>
                  <a:pt x="8930640" y="6705600"/>
                </a:lnTo>
                <a:lnTo>
                  <a:pt x="8930640" y="30480"/>
                </a:lnTo>
                <a:lnTo>
                  <a:pt x="0" y="0"/>
                </a:lnTo>
                <a:close/>
              </a:path>
            </a:pathLst>
          </a:custGeom>
          <a:noFill/>
          <a:ln w="69850" cmpd="tri">
            <a:gradFill>
              <a:gsLst>
                <a:gs pos="0">
                  <a:srgbClr val="FF0000"/>
                </a:gs>
                <a:gs pos="50000">
                  <a:srgbClr val="00B0F0"/>
                </a:gs>
                <a:gs pos="100000">
                  <a:srgbClr val="FF0000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8" name="Picture 4" descr="9mai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714625"/>
            <a:ext cx="7358063" cy="399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Прямоугольник 4"/>
          <p:cNvSpPr>
            <a:spLocks noChangeArrowheads="1"/>
          </p:cNvSpPr>
          <p:nvPr/>
        </p:nvSpPr>
        <p:spPr bwMode="auto">
          <a:xfrm>
            <a:off x="1214438" y="285750"/>
            <a:ext cx="69294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i="1">
                <a:solidFill>
                  <a:srgbClr val="C00000"/>
                </a:solidFill>
                <a:latin typeface="Arial Narrow" panose="020B0606020202030204" pitchFamily="34" charset="0"/>
              </a:rPr>
              <a:t>Я знаю, никакой моей вины </a:t>
            </a:r>
            <a:br>
              <a:rPr lang="ru-RU" altLang="ru-RU" sz="2800" b="1" i="1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altLang="ru-RU" sz="2800" b="1" i="1">
                <a:solidFill>
                  <a:srgbClr val="C00000"/>
                </a:solidFill>
                <a:latin typeface="Arial Narrow" panose="020B0606020202030204" pitchFamily="34" charset="0"/>
              </a:rPr>
              <a:t>В том, что другие не пришли с войны, </a:t>
            </a:r>
            <a:br>
              <a:rPr lang="ru-RU" altLang="ru-RU" sz="2800" b="1" i="1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altLang="ru-RU" sz="2800" b="1" i="1">
                <a:solidFill>
                  <a:srgbClr val="C00000"/>
                </a:solidFill>
                <a:latin typeface="Arial Narrow" panose="020B0606020202030204" pitchFamily="34" charset="0"/>
              </a:rPr>
              <a:t>В то, что они - кто старше, кто моложе - </a:t>
            </a:r>
            <a:br>
              <a:rPr lang="ru-RU" altLang="ru-RU" sz="2800" b="1" i="1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altLang="ru-RU" sz="2800" b="1" i="1">
                <a:solidFill>
                  <a:srgbClr val="C00000"/>
                </a:solidFill>
                <a:latin typeface="Arial Narrow" panose="020B0606020202030204" pitchFamily="34" charset="0"/>
              </a:rPr>
              <a:t>Остались там, и не о том же речь, </a:t>
            </a:r>
            <a:br>
              <a:rPr lang="ru-RU" altLang="ru-RU" sz="2800" b="1" i="1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altLang="ru-RU" sz="2800" b="1" i="1">
                <a:solidFill>
                  <a:srgbClr val="C00000"/>
                </a:solidFill>
                <a:latin typeface="Arial Narrow" panose="020B0606020202030204" pitchFamily="34" charset="0"/>
              </a:rPr>
              <a:t>Что я их мог, но не сумел сберечь. </a:t>
            </a:r>
            <a:br>
              <a:rPr lang="ru-RU" altLang="ru-RU" sz="2800" b="1" i="1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altLang="ru-RU" sz="2800" b="1" i="1">
                <a:solidFill>
                  <a:srgbClr val="C00000"/>
                </a:solidFill>
                <a:latin typeface="Arial Narrow" panose="020B0606020202030204" pitchFamily="34" charset="0"/>
              </a:rPr>
              <a:t>Речь не о том, но всё же, всё же, всё же...</a:t>
            </a:r>
            <a:endParaRPr lang="ru-RU" altLang="ru-RU" sz="2800" b="1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slow" advTm="13408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Arial Narrow" pitchFamily="34" charset="0"/>
              </a:rPr>
              <a:t>Акция «Бессмертный полк»</a:t>
            </a:r>
            <a:endParaRPr lang="ru-RU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12291" name="Содержимое 3"/>
          <p:cNvSpPr>
            <a:spLocks noGrp="1"/>
          </p:cNvSpPr>
          <p:nvPr>
            <p:ph sz="half" idx="2"/>
          </p:nvPr>
        </p:nvSpPr>
        <p:spPr>
          <a:xfrm>
            <a:off x="4929188" y="1600200"/>
            <a:ext cx="4062412" cy="4724400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ru-RU" altLang="ru-RU" smtClean="0"/>
              <a:t>    посвящена не дожившим до сегодняшнего дня нашим дедам и прадедам: тем, кто завоевал для нас мир, тем, кто проливал свою кровь в боях за Великую Родину! </a:t>
            </a:r>
          </a:p>
        </p:txBody>
      </p:sp>
      <p:pic>
        <p:nvPicPr>
          <p:cNvPr id="1229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7188" y="1785938"/>
            <a:ext cx="4460875" cy="4143375"/>
          </a:xfrm>
          <a:noFill/>
        </p:spPr>
      </p:pic>
    </p:spTree>
  </p:cSld>
  <p:clrMapOvr>
    <a:masterClrMapping/>
  </p:clrMapOvr>
  <p:transition spd="slow" advTm="14454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86446" y="142852"/>
            <a:ext cx="321471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</a:rPr>
              <a:t> </a:t>
            </a:r>
          </a:p>
        </p:txBody>
      </p:sp>
      <p:sp>
        <p:nvSpPr>
          <p:cNvPr id="3" name="Полилиния 2"/>
          <p:cNvSpPr/>
          <p:nvPr/>
        </p:nvSpPr>
        <p:spPr>
          <a:xfrm>
            <a:off x="106998" y="76200"/>
            <a:ext cx="8930004" cy="6705600"/>
          </a:xfrm>
          <a:custGeom>
            <a:avLst/>
            <a:gdLst>
              <a:gd name="connsiteX0" fmla="*/ 0 w 8930640"/>
              <a:gd name="connsiteY0" fmla="*/ 0 h 6705600"/>
              <a:gd name="connsiteX1" fmla="*/ 10160 w 8930640"/>
              <a:gd name="connsiteY1" fmla="*/ 6695440 h 6705600"/>
              <a:gd name="connsiteX2" fmla="*/ 8930640 w 8930640"/>
              <a:gd name="connsiteY2" fmla="*/ 6705600 h 6705600"/>
              <a:gd name="connsiteX3" fmla="*/ 8930640 w 8930640"/>
              <a:gd name="connsiteY3" fmla="*/ 30480 h 6705600"/>
              <a:gd name="connsiteX4" fmla="*/ 0 w 8930640"/>
              <a:gd name="connsiteY4" fmla="*/ 0 h 67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0640" h="6705600">
                <a:moveTo>
                  <a:pt x="0" y="0"/>
                </a:moveTo>
                <a:cubicBezTo>
                  <a:pt x="3387" y="2231813"/>
                  <a:pt x="6773" y="4463627"/>
                  <a:pt x="10160" y="6695440"/>
                </a:cubicBezTo>
                <a:lnTo>
                  <a:pt x="8930640" y="6705600"/>
                </a:lnTo>
                <a:lnTo>
                  <a:pt x="8930640" y="30480"/>
                </a:lnTo>
                <a:lnTo>
                  <a:pt x="0" y="0"/>
                </a:lnTo>
                <a:close/>
              </a:path>
            </a:pathLst>
          </a:custGeom>
          <a:noFill/>
          <a:ln w="69850" cmpd="tri">
            <a:gradFill>
              <a:gsLst>
                <a:gs pos="0">
                  <a:srgbClr val="FF0000"/>
                </a:gs>
                <a:gs pos="50000">
                  <a:srgbClr val="00B0F0"/>
                </a:gs>
                <a:gs pos="100000">
                  <a:srgbClr val="FF0000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714876" y="457200"/>
            <a:ext cx="4273676" cy="84124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Девиз Акции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343400" cy="5500688"/>
          </a:xfrm>
        </p:spPr>
        <p:txBody>
          <a:bodyPr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dirty="0" smtClean="0">
              <a:solidFill>
                <a:srgbClr val="C00000"/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300" i="1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Дед, вставай! 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300" i="1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Посмотри, как мало 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300" i="1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осталось «твоих» 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300" i="1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в этом честном строю! 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300" i="1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Дед, вставай! Через десять годков, что за лица 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300" i="1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увидят мои дети 9 мая?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300" i="1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 Кем будут гордиться?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300" i="1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 Ты не встанешь, я знаю! 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300" i="1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Но я пронесу твою честь! Ведь я твоя кровь!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300" i="1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 Ведь я твоя память! </a:t>
            </a:r>
            <a:endParaRPr lang="ru-RU" sz="3300" i="1" dirty="0">
              <a:solidFill>
                <a:schemeClr val="accent6">
                  <a:lumMod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13320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13" y="214313"/>
            <a:ext cx="4357687" cy="6500812"/>
          </a:xfrm>
          <a:noFill/>
        </p:spPr>
      </p:pic>
    </p:spTree>
  </p:cSld>
  <p:clrMapOvr>
    <a:masterClrMapping/>
  </p:clrMapOvr>
  <p:transition spd="slow" advTm="14305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HOME\Desktop\вацап\ФОТО ВЕТЕРАНОВ\SAM_530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" r="8353" b="7141"/>
          <a:stretch/>
        </p:blipFill>
        <p:spPr bwMode="auto">
          <a:xfrm>
            <a:off x="395536" y="717898"/>
            <a:ext cx="4033381" cy="544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OME\Desktop\вацап\ФОТО ВЕТЕРАНОВ\SAM_53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3" r="6601"/>
          <a:stretch/>
        </p:blipFill>
        <p:spPr bwMode="auto">
          <a:xfrm>
            <a:off x="4932040" y="692696"/>
            <a:ext cx="3967603" cy="534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361135"/>
      </p:ext>
    </p:extLst>
  </p:cSld>
  <p:clrMapOvr>
    <a:masterClrMapping/>
  </p:clrMapOvr>
  <p:transition spd="slow" advTm="13626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HOME\Desktop\вацап\ФОТО ВЕТЕРАНОВ\SAM_531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11" b="11395"/>
          <a:stretch/>
        </p:blipFill>
        <p:spPr bwMode="auto">
          <a:xfrm>
            <a:off x="251520" y="592504"/>
            <a:ext cx="4248739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OME\Desktop\вацап\ФОТО ВЕТЕРАНОВ\SAM_531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35"/>
          <a:stretch/>
        </p:blipFill>
        <p:spPr bwMode="auto">
          <a:xfrm>
            <a:off x="4644000" y="695339"/>
            <a:ext cx="4320000" cy="538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375476"/>
      </p:ext>
    </p:extLst>
  </p:cSld>
  <p:clrMapOvr>
    <a:masterClrMapping/>
  </p:clrMapOvr>
  <p:transition spd="slow" advTm="14976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HOME\Desktop\вацап\ФОТО ВЕТЕРАНОВ\SAM_531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0" r="6424" b="5975"/>
          <a:stretch/>
        </p:blipFill>
        <p:spPr bwMode="auto">
          <a:xfrm>
            <a:off x="179512" y="620688"/>
            <a:ext cx="4258849" cy="591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HOME\Desktop\вацап\ФОТО ВЕТЕРАНОВ\SAM_534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52" b="7397"/>
          <a:stretch/>
        </p:blipFill>
        <p:spPr bwMode="auto">
          <a:xfrm>
            <a:off x="4572000" y="862684"/>
            <a:ext cx="4392000" cy="580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904053"/>
      </p:ext>
    </p:extLst>
  </p:cSld>
  <p:clrMapOvr>
    <a:masterClrMapping/>
  </p:clrMapOvr>
  <p:transition spd="slow" advTm="15357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HOME\Desktop\вацап\ФОТО ВЕТЕРАНОВ\SAM_53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30282"/>
            <a:ext cx="4176000" cy="55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HOME\Desktop\вацап\ФОТО ВЕТЕРАНОВ\SAM_531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36"/>
          <a:stretch/>
        </p:blipFill>
        <p:spPr bwMode="auto">
          <a:xfrm>
            <a:off x="4860032" y="552282"/>
            <a:ext cx="3948028" cy="57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908391"/>
      </p:ext>
    </p:extLst>
  </p:cSld>
  <p:clrMapOvr>
    <a:masterClrMapping/>
  </p:clrMapOvr>
  <p:transition spd="slow" advTm="14365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HOME\Desktop\вацап\ФОТО ВЕТЕРАНОВ\SAM_532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9"/>
          <a:stretch/>
        </p:blipFill>
        <p:spPr bwMode="auto">
          <a:xfrm>
            <a:off x="179512" y="476673"/>
            <a:ext cx="4068000" cy="57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HOME\Desktop\вацап\ФОТО ВЕТЕРАНОВ\SAM_532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6" t="2660" r="3157" b="4865"/>
          <a:stretch/>
        </p:blipFill>
        <p:spPr bwMode="auto">
          <a:xfrm>
            <a:off x="4355976" y="638829"/>
            <a:ext cx="4284000" cy="560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340312"/>
      </p:ext>
    </p:extLst>
  </p:cSld>
  <p:clrMapOvr>
    <a:masterClrMapping/>
  </p:clrMapOvr>
  <p:transition spd="slow" advTm="13931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HOME\Desktop\вацап\ФОТО ВЕТЕРАНОВ\SAM_532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" t="1313" r="6989" b="459"/>
          <a:stretch/>
        </p:blipFill>
        <p:spPr bwMode="auto">
          <a:xfrm>
            <a:off x="395536" y="532472"/>
            <a:ext cx="4032000" cy="5904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HOME\Desktop\вацап\ФОТО ВЕТЕРАНОВ\SAM_53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98" y="628806"/>
            <a:ext cx="4284000" cy="57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787541"/>
      </p:ext>
    </p:extLst>
  </p:cSld>
  <p:clrMapOvr>
    <a:masterClrMapping/>
  </p:clrMapOvr>
  <p:transition spd="slow" advTm="14028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C:\Users\HOME\Desktop\вацап\ФОТО ВЕТЕРАНОВ\SAM_533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87"/>
          <a:stretch/>
        </p:blipFill>
        <p:spPr bwMode="auto">
          <a:xfrm>
            <a:off x="323528" y="476677"/>
            <a:ext cx="4104000" cy="568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HOME\Desktop\вацап\ФОТО ВЕТЕРАНОВ\SAM_53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6569"/>
            <a:ext cx="4176000" cy="55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037669"/>
      </p:ext>
    </p:extLst>
  </p:cSld>
  <p:clrMapOvr>
    <a:masterClrMapping/>
  </p:clrMapOvr>
  <p:transition spd="slow" advTm="13920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HOME\Desktop\вацап\ФОТО ВЕТЕРАНОВ\SAM_533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" r="4068" b="7391"/>
          <a:stretch/>
        </p:blipFill>
        <p:spPr bwMode="auto">
          <a:xfrm>
            <a:off x="179512" y="836712"/>
            <a:ext cx="4104000" cy="5430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HOME\Desktop\вацап\ФОТО ВЕТЕРАНОВ\SAM_533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9" r="7310" b="3245"/>
          <a:stretch/>
        </p:blipFill>
        <p:spPr bwMode="auto">
          <a:xfrm>
            <a:off x="4572000" y="628145"/>
            <a:ext cx="4104000" cy="553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826303"/>
      </p:ext>
    </p:extLst>
  </p:cSld>
  <p:clrMapOvr>
    <a:masterClrMapping/>
  </p:clrMapOvr>
  <p:transition spd="slow" advTm="14697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996000" cy="5508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HOME\Desktop\вацап\ФОТО ВЕТЕРАНОВ\SAM_534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" r="3187" b="4479"/>
          <a:stretch/>
        </p:blipFill>
        <p:spPr bwMode="auto">
          <a:xfrm>
            <a:off x="323528" y="583260"/>
            <a:ext cx="4212000" cy="568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HOME\Desktop\вацап\ФОТО ВЕТЕРАНОВ\SAM_534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80"/>
          <a:stretch/>
        </p:blipFill>
        <p:spPr bwMode="auto">
          <a:xfrm>
            <a:off x="4771750" y="545456"/>
            <a:ext cx="4068000" cy="572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663902"/>
      </p:ext>
    </p:extLst>
  </p:cSld>
  <p:clrMapOvr>
    <a:masterClrMapping/>
  </p:clrMapOvr>
  <p:transition spd="slow" advTm="15010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1752" y="0"/>
            <a:ext cx="8686800" cy="2348880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4000" b="1" dirty="0" smtClean="0">
                <a:solidFill>
                  <a:srgbClr val="E20000"/>
                </a:solidFill>
                <a:latin typeface="Mistral" pitchFamily="66" charset="0"/>
              </a:rPr>
              <a:t/>
            </a:r>
            <a:br>
              <a:rPr lang="ru-RU" sz="4000" b="1" dirty="0" smtClean="0">
                <a:solidFill>
                  <a:srgbClr val="E20000"/>
                </a:solidFill>
                <a:latin typeface="Mistral" pitchFamily="66" charset="0"/>
              </a:rPr>
            </a:br>
            <a:r>
              <a:rPr lang="ru-RU" sz="4000" b="1" dirty="0" smtClean="0">
                <a:solidFill>
                  <a:srgbClr val="E20000"/>
                </a:solidFill>
                <a:latin typeface="Mistral" pitchFamily="66" charset="0"/>
              </a:rPr>
              <a:t/>
            </a:r>
            <a:br>
              <a:rPr lang="ru-RU" sz="4000" b="1" dirty="0" smtClean="0">
                <a:solidFill>
                  <a:srgbClr val="E20000"/>
                </a:solidFill>
                <a:latin typeface="Mistral" pitchFamily="66" charset="0"/>
              </a:rPr>
            </a:br>
            <a:r>
              <a:rPr lang="ru-RU" sz="4000" b="1" dirty="0" smtClean="0">
                <a:solidFill>
                  <a:srgbClr val="E20000"/>
                </a:solidFill>
                <a:latin typeface="Mistral" pitchFamily="66" charset="0"/>
              </a:rPr>
              <a:t/>
            </a:r>
            <a:br>
              <a:rPr lang="ru-RU" sz="4000" b="1" dirty="0" smtClean="0">
                <a:solidFill>
                  <a:srgbClr val="E20000"/>
                </a:solidFill>
                <a:latin typeface="Mistral" pitchFamily="66" charset="0"/>
              </a:rPr>
            </a:br>
            <a:r>
              <a:rPr lang="ru-RU" sz="4400" b="1" dirty="0" smtClean="0">
                <a:solidFill>
                  <a:srgbClr val="E20000"/>
                </a:solidFill>
                <a:latin typeface="Mistral" pitchFamily="66" charset="0"/>
              </a:rPr>
              <a:t>Они    должны    идти</a:t>
            </a:r>
            <a:br>
              <a:rPr lang="ru-RU" sz="4400" b="1" dirty="0" smtClean="0">
                <a:solidFill>
                  <a:srgbClr val="E20000"/>
                </a:solidFill>
                <a:latin typeface="Mistral" pitchFamily="66" charset="0"/>
              </a:rPr>
            </a:br>
            <a:r>
              <a:rPr lang="ru-RU" sz="4400" b="1" dirty="0" smtClean="0">
                <a:solidFill>
                  <a:srgbClr val="E20000"/>
                </a:solidFill>
                <a:latin typeface="Mistral" pitchFamily="66" charset="0"/>
              </a:rPr>
              <a:t> </a:t>
            </a:r>
            <a:r>
              <a:rPr lang="ru-RU" sz="4400" b="1" dirty="0">
                <a:solidFill>
                  <a:srgbClr val="E20000"/>
                </a:solidFill>
                <a:latin typeface="Mistral" pitchFamily="66" charset="0"/>
              </a:rPr>
              <a:t/>
            </a:r>
            <a:br>
              <a:rPr lang="ru-RU" sz="4400" b="1" dirty="0">
                <a:solidFill>
                  <a:srgbClr val="E20000"/>
                </a:solidFill>
                <a:latin typeface="Mistral" pitchFamily="66" charset="0"/>
              </a:rPr>
            </a:br>
            <a:r>
              <a:rPr lang="ru-RU" sz="4400" b="1" dirty="0" smtClean="0">
                <a:solidFill>
                  <a:srgbClr val="E20000"/>
                </a:solidFill>
                <a:latin typeface="Mistral" pitchFamily="66" charset="0"/>
              </a:rPr>
              <a:t>победным  строем  в  </a:t>
            </a:r>
            <a:r>
              <a:rPr lang="ru-RU" sz="4400" b="1" dirty="0">
                <a:solidFill>
                  <a:srgbClr val="E20000"/>
                </a:solidFill>
                <a:latin typeface="Mistral" pitchFamily="66" charset="0"/>
              </a:rPr>
              <a:t>любые </a:t>
            </a:r>
            <a:r>
              <a:rPr lang="ru-RU" sz="4400" b="1" dirty="0" smtClean="0">
                <a:solidFill>
                  <a:srgbClr val="E20000"/>
                </a:solidFill>
                <a:latin typeface="Mistral" pitchFamily="66" charset="0"/>
              </a:rPr>
              <a:t>  времена</a:t>
            </a:r>
            <a:r>
              <a:rPr lang="ru-RU" sz="4400" b="1" dirty="0">
                <a:solidFill>
                  <a:srgbClr val="E20000"/>
                </a:solidFill>
                <a:latin typeface="Mistral" pitchFamily="66" charset="0"/>
              </a:rPr>
              <a:t>…</a:t>
            </a:r>
            <a:r>
              <a:rPr lang="ru-RU" sz="3200" b="1" dirty="0">
                <a:solidFill>
                  <a:srgbClr val="E20000"/>
                </a:solidFill>
                <a:latin typeface="Mistral" pitchFamily="66" charset="0"/>
              </a:rPr>
              <a:t/>
            </a:r>
            <a:br>
              <a:rPr lang="ru-RU" sz="3200" b="1" dirty="0">
                <a:solidFill>
                  <a:srgbClr val="E20000"/>
                </a:solidFill>
                <a:latin typeface="Mistral" pitchFamily="66" charset="0"/>
              </a:rPr>
            </a:br>
            <a:r>
              <a:rPr lang="ru-RU" altLang="ru-RU" sz="3200" i="1" dirty="0">
                <a:solidFill>
                  <a:srgbClr val="FF0000"/>
                </a:solidFill>
                <a:latin typeface="Arial Narrow" panose="020B0606020202030204" pitchFamily="34" charset="0"/>
              </a:rPr>
              <a:t/>
            </a:r>
            <a:br>
              <a:rPr lang="ru-RU" altLang="ru-RU" sz="3200" i="1" dirty="0">
                <a:solidFill>
                  <a:srgbClr val="FF0000"/>
                </a:solidFill>
                <a:latin typeface="Arial Narrow" panose="020B0606020202030204" pitchFamily="34" charset="0"/>
              </a:rPr>
            </a:br>
            <a:endParaRPr lang="ru-RU" sz="3200" b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pic>
        <p:nvPicPr>
          <p:cNvPr id="2150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11660" y="2996952"/>
            <a:ext cx="6120680" cy="3600400"/>
          </a:xfrm>
          <a:noFill/>
        </p:spPr>
      </p:pic>
      <p:sp>
        <p:nvSpPr>
          <p:cNvPr id="21508" name="Содержимое 3"/>
          <p:cNvSpPr>
            <a:spLocks noGrp="1"/>
          </p:cNvSpPr>
          <p:nvPr>
            <p:ph sz="half" idx="2"/>
          </p:nvPr>
        </p:nvSpPr>
        <p:spPr>
          <a:xfrm>
            <a:off x="142875" y="5143500"/>
            <a:ext cx="8848725" cy="1357313"/>
          </a:xfrm>
        </p:spPr>
        <p:txBody>
          <a:bodyPr/>
          <a:lstStyle/>
          <a:p>
            <a:pPr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ru-RU" altLang="ru-RU" sz="44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   </a:t>
            </a:r>
            <a:endParaRPr lang="ru-RU" altLang="ru-RU" dirty="0" smtClean="0"/>
          </a:p>
        </p:txBody>
      </p:sp>
      <p:pic>
        <p:nvPicPr>
          <p:cNvPr id="2" name="Военные песни - Журавли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23938">
    <p:wipe dir="d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1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220</TotalTime>
  <Words>115</Words>
  <Application>Microsoft Office PowerPoint</Application>
  <PresentationFormat>Экран (4:3)</PresentationFormat>
  <Paragraphs>19</Paragraphs>
  <Slides>14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Narrow</vt:lpstr>
      <vt:lpstr>Franklin Gothic Book</vt:lpstr>
      <vt:lpstr>Franklin Gothic Medium</vt:lpstr>
      <vt:lpstr>Mistral</vt:lpstr>
      <vt:lpstr>Wingdings 2</vt:lpstr>
      <vt:lpstr>Трек</vt:lpstr>
      <vt:lpstr>МБОУ  АВАНГАРДОВСКАЯ ООШ БЕСсМЕРТНЫЙ ПОЛК</vt:lpstr>
      <vt:lpstr>Презентация PowerPoint</vt:lpstr>
      <vt:lpstr>Акция «Бессмертный полк»</vt:lpstr>
      <vt:lpstr>Девиз Акции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Они    должны    идти   победным  строем  в  любые   времена…  </vt:lpstr>
    </vt:vector>
  </TitlesOfParts>
  <Company>inc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 Николаевна</dc:creator>
  <cp:lastModifiedBy>moy</cp:lastModifiedBy>
  <cp:revision>38</cp:revision>
  <dcterms:created xsi:type="dcterms:W3CDTF">2013-05-11T17:40:18Z</dcterms:created>
  <dcterms:modified xsi:type="dcterms:W3CDTF">2020-04-28T17:55:06Z</dcterms:modified>
</cp:coreProperties>
</file>